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8" r:id="rId5"/>
    <p:sldId id="269" r:id="rId6"/>
    <p:sldId id="27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E5B2E-DA6B-444D-B366-111C0308C95B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70E0F-23A0-4D35-9FFC-22F9DE4F6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15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2132856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АСФАЛЬТ</a:t>
            </a:r>
            <a:r>
              <a:rPr lang="kk-K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БЕТОНДЫ</a:t>
            </a:r>
            <a:r>
              <a:rPr lang="kk-K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ЖАМЫЛҒЫ ТӨСЕМЕЛЕРІ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30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04056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НОРМАТИВ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ТІ СІЛТЕМЕЛЕР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СНиП 3.06.03-85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Автомобильные дороги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СНиП РК 3.03-09-2003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Автомобильные дороги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СНиП РК 2.04-01-2001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Строительная климатология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 РК 218-00-04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Инструкция по контролю качества и приемке работ при строительстве ремонте автомобильных дорог.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9128-97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Смеси асфальтобетонные дорожные, аэродромные и асфальтобетон. Технические условия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3344-83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** Щебень и песок шлаковые для дорожного строительства. Технические условия.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8267-93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Щебень и песок из плотных горных пород для строительных работ. Технические условия.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8269.1-97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Щебень и гравий из плотных пород и отходов промышленного производства для строительных работ. Методы испытания.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8735-88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Песок для строительных работ. Методы испытаний.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8736-93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Песок для строительных работ. Технические условия.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11501-78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глубины проникания иглы.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ГОСТ 11503-74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условной вязкости.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18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Autofit/>
          </a:bodyPr>
          <a:lstStyle/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11504-73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количества испарившегося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разжижителя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из жидких битумов.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11505-75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растяжимости.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11506-73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температуры размягчения по кольцу и шару.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11507-78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Битумы нефтяные. Метод определения температуры хрупкости по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Фраасу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18180-72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нефтяные. Метод определения изменения массы после прогрева.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11955-82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 дорожные жидкие.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22245-90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Битумы нефтяные дорожные вязкие.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12784-78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Порошок минеральный для асфальтобетонных смесей. Методы испытаний.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12801-98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Материалы на основе органических вяжущих для дорожного и аэродромного строительства. Методы испытаний.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16557-78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Порошок минеральный для асфальтобетонных смесей.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25607-94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* Смеси щебеночно-гравийно-песчаные для покрытий и оснований автомобильных дорог и аэродромов.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ГОСТ 31015-2002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Смеси асфальтобетонные и асфальтобетон щебеночно-мастичные. Технические условия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ТУ 218 РК 38865406 РГКП-01-99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Смеси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полимерасфальтобетонные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дорожные, аэродромные и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полимерасфальтобетон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 Технические условия.</a:t>
            </a:r>
          </a:p>
          <a:p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СТ РК 1025-2000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Вяжущие полимерно-битумные для дорожного строительства. Технические условия.</a:t>
            </a:r>
          </a:p>
          <a:p>
            <a:pPr marL="0" indent="0">
              <a:buNone/>
            </a:pP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75150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90872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Қабатты жаю кезінде асфальтобетон қоспаларына ұсынылатын температураның таралу аралығы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5051"/>
            <a:ext cx="784887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55576" y="355004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i="1" dirty="0"/>
              <a:t>Ескертпе. Алымында – жел жылдамдығы 6 м/с-қа дейін, бөлімінде – жел жылдамдығы 6...13 м/с.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4077072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Нығыздау этаптары кезіндегі асфальтобетон қоспасының температуралары, </a:t>
            </a:r>
            <a:r>
              <a:rPr lang="kk-KZ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22" y="4723403"/>
            <a:ext cx="7704856" cy="187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006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5"/>
            <a:ext cx="8229600" cy="406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04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720080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Асфальтобетон жамылғысы төсемесінің сапасын бақылау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Жол осі бойынша пикет ұзындығымен биіктік белгілері тексеріледі. Шектелген ауытқу шамасы ±10 мм.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Әр километрде кем дегенде үш жерден жамылғы ені тексеріледі. Шектелген ауытқу шамасы ±10 см.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Қабат қалыңдығы бақыланады. Шектелген ауытқу шамасы ±5%.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Көлденең еңістіктерді бақылау. Шектелген ауытқу шамасы 5‰.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Тегістілікті бақылау.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Нығыздау сапасын радиациялық немесе вакуммды тәсілмен бақылау. Бір нүктеде үш өлшемнен кем болмауы керек. Аталған қондырғылар болмаса, онда үлгі алынып, зертханаларда тексеріледі.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Асфальт бетон беріктілігін бақылау.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Кедір- бұдырлықты бақылау. «Құм дағы» тәсілі.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004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473</Words>
  <Application>Microsoft Office PowerPoint</Application>
  <PresentationFormat>Экран (4:3)</PresentationFormat>
  <Paragraphs>40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АСФАЛЬТОБЕТОНДЫҚ ЖАМЫЛҒЫ ТӨСЕМЕЛЕРІ</vt:lpstr>
      <vt:lpstr>НОРМАТИВТІ СІЛТЕМЕЛЕР </vt:lpstr>
      <vt:lpstr>Презентация PowerPoint</vt:lpstr>
      <vt:lpstr>Презентация PowerPoint</vt:lpstr>
      <vt:lpstr>Презентация PowerPoint</vt:lpstr>
      <vt:lpstr>Асфальтобетон жамылғысы төсемесінің сапасын бақылау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АСФАЛЬТОБЕТОНДЫҚ ЖАМЫЛҒЫ ТӨСЕМЕЛЕРІ</dc:title>
  <dc:creator>Админ</dc:creator>
  <cp:lastModifiedBy>Bakytbek</cp:lastModifiedBy>
  <cp:revision>9</cp:revision>
  <dcterms:created xsi:type="dcterms:W3CDTF">2016-04-21T12:43:57Z</dcterms:created>
  <dcterms:modified xsi:type="dcterms:W3CDTF">2021-01-29T13:41:44Z</dcterms:modified>
</cp:coreProperties>
</file>